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90" r:id="rId3"/>
    <p:sldId id="374" r:id="rId4"/>
    <p:sldId id="373" r:id="rId5"/>
    <p:sldId id="394" r:id="rId6"/>
    <p:sldId id="399" r:id="rId7"/>
    <p:sldId id="298" r:id="rId8"/>
    <p:sldId id="379" r:id="rId9"/>
    <p:sldId id="395" r:id="rId10"/>
    <p:sldId id="396" r:id="rId11"/>
    <p:sldId id="348" r:id="rId12"/>
    <p:sldId id="378" r:id="rId13"/>
    <p:sldId id="393" r:id="rId14"/>
    <p:sldId id="377" r:id="rId15"/>
    <p:sldId id="376" r:id="rId16"/>
    <p:sldId id="375" r:id="rId17"/>
    <p:sldId id="382" r:id="rId18"/>
    <p:sldId id="320" r:id="rId19"/>
    <p:sldId id="398" r:id="rId20"/>
    <p:sldId id="386" r:id="rId21"/>
    <p:sldId id="385" r:id="rId22"/>
    <p:sldId id="389" r:id="rId23"/>
    <p:sldId id="305" r:id="rId24"/>
  </p:sldIdLst>
  <p:sldSz cx="12192000" cy="6858000"/>
  <p:notesSz cx="12192000" cy="6858000"/>
  <p:custDataLst>
    <p:tags r:id="rId2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2">
          <p15:clr>
            <a:srgbClr val="A4A3A4"/>
          </p15:clr>
        </p15:guide>
        <p15:guide id="2" pos="21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05" autoAdjust="0"/>
  </p:normalViewPr>
  <p:slideViewPr>
    <p:cSldViewPr>
      <p:cViewPr varScale="1">
        <p:scale>
          <a:sx n="96" d="100"/>
          <a:sy n="96" d="100"/>
        </p:scale>
        <p:origin x="228" y="96"/>
      </p:cViewPr>
      <p:guideLst>
        <p:guide orient="horz" pos="2922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4F2C9-6F56-E308-5519-B5E249B8F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DC1970-EF74-9249-3F94-16352D60D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8A43585-20B2-D4FC-839A-05E1E6889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D10D35-3B7C-D60A-5FA3-66BAB3B76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608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C420D-EAB5-4189-3C53-0DB15E461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683E6A8-C672-C9AF-6367-7AD1CC5CA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0DD60E-1B2F-7947-F2ED-88EB49288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D1CE36-E424-7B3B-FBB5-801438142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835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C042D-20E1-1D68-B881-FC4F0BB6B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A6C0CC7-1641-5D9A-D130-C155FD7A5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CA8861D-CE56-CFC8-982F-ADE8AF149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3F9FD2-C7DC-A84C-55CD-A3699EF9C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659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08503-9B2B-F766-DF93-041D9DA55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602A266-2735-29A3-75FB-C7572F751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013ACC-F13F-CE23-2F43-31C4B4E0B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BCC2F2-750C-0AFF-2D70-642F7EE7B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914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B8F1B-5DE8-367F-5760-C45BB6DAE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2F75F32-1E4E-1D1A-7CDF-B59AD77B5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79DED2B-FBA4-7B07-DF5F-0FE14BDD3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0EB6A9-0E0F-406D-F0DE-DB31B9827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546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7D58C-93FA-7429-FB5D-169AC8845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5B314FE-24FB-1D3E-5EEE-053229293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FA0AF2-13DD-5CF0-5ACB-503239300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BA782B-BEEA-14D7-BF29-E715675A7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509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9CFC2-5922-DD32-51DC-7A75B2034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0EEB02-E61A-2CCD-B0BD-F2CCE17DD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7B51DAF-BA4F-BF44-1E71-541039269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61A91B-D10E-3583-092B-13AA7F73F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584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C4DE3-484D-5D20-FBED-F96794EFD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AF7CAD-2833-7025-F6E2-A4FA2830F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04434A7-AC0B-7E20-6F4E-BB6713CD6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92189D-E26B-C434-973F-A69EAB077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57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47B3F-78ED-606C-80EF-C3BFE4F9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FE1680-EA1D-2614-AF69-605F798AA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96450C-72A5-0F14-05B6-53EB703AF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A9E5A3-0768-0501-BDAD-6C595F877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71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1E946-31B2-C985-335A-CC022C5F0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B2B53C6-B6C1-F282-2B14-ED3B2F511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0069194-0CA9-EBA8-F51A-3F2144B6C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29163E-B4A4-4E6D-2022-FEBF06A44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587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9EAF1-EAC7-7798-320D-E758DABF1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CA42956-1D0B-476C-55C5-921F31347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8C3EB38-FAC7-1805-AABE-DF7B689A6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A01A35-866B-AC5F-56D4-76C061B93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290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6E41E-5AFD-FB14-FF36-CDB7C0A32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08A6D30-2BD3-B86D-3C27-39CE15EE0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C3FB5D4-B7A5-22F7-7230-CB760B7DF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B915CC-5758-E61C-590B-D3B3F2342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02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53E6D-0851-AB37-D2CC-30319182F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0BBD57F-279C-9934-F134-CC483AE2D0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BC0EEE3-72D1-BC31-FB51-1D8C8CF8C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F53A46-B02A-DF64-538D-4717B1765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813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5A0EE-8DA4-DFED-4B76-F5A88753E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179AE50-8BE6-96E9-0BE4-3538272BD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CFDC816-4077-49BB-E648-46977789A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1F1147-F32E-675B-DD5F-8FBCAAB643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57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40F97-F465-F7EF-5683-6B3FD74C6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AFF12D-7352-758D-344E-1364F6046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CE2278-DBB2-6716-9F15-81E7228DD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BEB1B6-54EF-79C9-2303-957A722FB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586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CC48E-0119-D2E9-CF9E-ACCC50709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460447C-B220-A79B-0B17-476B066161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FE3496-2159-D2DD-2D0F-4E80CFAC1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C80F0B-3792-4B57-595F-AE4CD26B1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765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ADA70-241E-F28A-B667-5A55C2693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E12CB3E-A2F9-8720-7AA6-554A8684C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A46E073-0D0F-D889-7A1E-2B3A198D9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3D5D65-0E71-D044-8147-7278D7443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83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12/22/2024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45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49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53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5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57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55.png"/><Relationship Id="rId5" Type="http://schemas.openxmlformats.org/officeDocument/2006/relationships/image" Target="../media/image3.png"/><Relationship Id="rId15" Type="http://schemas.openxmlformats.org/officeDocument/2006/relationships/image" Target="../media/image59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Jingbo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Liu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1498" y="1392597"/>
            <a:ext cx="1104874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When Box Meets Graph Neural Network in Tag-aware Recommendation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KDD_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4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E2A33FA-92EB-29DD-B40F-17445C9F367F}"/>
              </a:ext>
            </a:extLst>
          </p:cNvPr>
          <p:cNvSpPr txBox="1"/>
          <p:nvPr/>
        </p:nvSpPr>
        <p:spPr>
          <a:xfrm>
            <a:off x="3810000" y="5157560"/>
            <a:ext cx="6246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https://github.com/critical88/BoxGNN</a:t>
            </a:r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0A9112F-B84F-F6BB-4FB3-BA2C74BD4D3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41041" y="1898503"/>
            <a:ext cx="7913750" cy="31513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1C94F-6DE4-908D-6791-78B8C23B4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8DF62F4-765F-C8E8-9C53-93CEF8596B2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9E95A51-A63C-381A-51AA-58116231D08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BB12EAD-B507-1A13-DF5E-609930619B4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3DBD870-1EEC-D0D1-23E0-A9FF1C94796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2BBA495-5BE2-3554-68FD-954C98DF64C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3200BC2-6BDC-DA52-E018-6EB038698FEA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2D371C5-33EC-8851-D284-BC869EDC496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FB024AF-6B45-4445-9A13-46E445BD6205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A80BC9D-1CD8-1CE4-AFD9-67F93ADB33BE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50BFFC04-0EAB-EAC8-1739-84EBE05BF068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6E9A41F-06B0-4116-C980-84709B5F59F6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C56BC43-B175-6844-2493-7617888CAA7C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6D019E6E-46A9-B14C-AFE5-5AC580DD3570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F5CAB1A-EDF0-4171-BBF2-2532FA78A22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475C3819-8A4F-5012-601F-05AD4277C6F8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B976B0F-F430-25CF-9EB1-003D63B340A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F9129087-7873-7AF6-6F20-74C960834E18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2993002E-FB84-9B26-CB74-0ED80C610640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561C493E-4583-B9FC-8611-29A0FF2BA816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82EA6476-DABF-80D8-5331-5340A5C1A92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5FD3A577-BC46-F1BA-7C9F-84FA1CFBD767}"/>
              </a:ext>
            </a:extLst>
          </p:cNvPr>
          <p:cNvSpPr txBox="1"/>
          <p:nvPr/>
        </p:nvSpPr>
        <p:spPr>
          <a:xfrm>
            <a:off x="4820006" y="1077353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10549D9-7329-E421-A6FB-EB1BD1BFFC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2" y="2590408"/>
            <a:ext cx="5265003" cy="363350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E74D0D3-9643-4FDE-D566-74D76ACFCB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86" y="1674584"/>
            <a:ext cx="5497450" cy="45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2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D6F7F86-3399-8AED-C9B7-C7CB147830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4911" y="2785286"/>
            <a:ext cx="5991225" cy="6000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3439C8E-EE81-1A99-D8D2-523A076983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1791" y="1545971"/>
            <a:ext cx="2251711" cy="249296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A91FE2B-CB27-69F9-48AB-3ECF4AE856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8972" y="4707533"/>
            <a:ext cx="6131053" cy="67292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134C3C2-94DC-DEE4-C97C-DC9160AF99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181" y="4714159"/>
            <a:ext cx="5398749" cy="6300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2FA3F-CA46-EDBB-8620-23840D60A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7A85353-F8B3-9DE4-0F4C-C388124EAFD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CD5ACEC-3115-166A-50C0-6D99619B025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72F431B-BB50-08F8-53A7-4EBDBF42B6F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1FD213D-3D5F-42F8-390D-8AF090C85A1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1479931-40BC-6CB2-7DB7-AE5F4775476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F96C061-CCAC-C76E-79BE-D5C326D18F3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3DF59EE-79FF-186D-725D-1B65CC48C7E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FA53F2E-071B-E7E7-304E-49C3AD020047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7B707BD-A612-BD34-F714-3E161B587D8E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74BC827-2EE4-4550-546A-D39AE36D0608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D06C6D4-47F9-6508-1AF6-CCA25432A6E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9C66AE7-0AB9-646A-18C4-50059A4BFA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123F5828-B4F7-CB3F-870C-8ECC5E7D6F7C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7B1B0B-54A4-3C53-CD42-09DBE283DDE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6B236BC-F579-F78E-73E9-E83C8878203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69E6FF1-0ACE-8070-854E-BB70CC78493E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25F91E6-376C-B920-99EA-E0BFD0C48D65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2DB3984-C328-2FB2-243B-8E484F73332C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186D4F02-1A05-E4C1-1316-65AE770ED34C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CF58253-8D6A-D705-C9BB-21F5660FA01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FDB8EBE9-9FF2-EB1B-0004-89A9DA774883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1ED9A456-DF67-556F-A86E-71C08845E2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8201" y="2313126"/>
            <a:ext cx="7368499" cy="144803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243217FD-524B-BD56-F09B-915F815070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9704" y="1858617"/>
            <a:ext cx="1638047" cy="206911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C339065-75ED-E8BC-91BE-5EAF84F955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2895" y="4191000"/>
            <a:ext cx="1752600" cy="223837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768F6B8-3FAE-14A1-7F96-4582309D9B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4800" y="4176713"/>
            <a:ext cx="75819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9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152C0-BEB5-6F44-6FBA-EBD3727A3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63FC975-3AAA-7070-166D-4F76CA6EB53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8D7511E-B755-F748-F023-461EEC9DABD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203E5BE-38C4-D78C-EDB0-10411662677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8D405AE-9626-4F1E-E7D4-7CA782731BE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803AE3F-5D28-3D11-3670-12C3636C9E3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A5B63FA-F6ED-C6E5-5F8E-70038313A08C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354B4D4-C8D7-0321-F80E-102852DB2C5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BBA0140-7852-752F-BB4D-C865DA7AAA1D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C8E1A11-F312-719E-F790-26D79DECF214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B4CE1E2-E527-2193-7C90-D1493349EC3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CB9215A-DE24-EE21-215D-FB97C4055C3A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7DADB52-A685-2C73-F346-1DAFBB8C7B5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AE575904-CB91-2435-DA7A-3C1A1507F634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9C5CCD5-68BD-BBBC-89CE-28801510F99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6F57A34-6BAD-7697-4A66-23AC8BC82043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821E5C5-D031-3499-EB8E-D596FC3A485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55AE3756-E2D9-67CF-F8C5-334E4944117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2E0582E-357E-BBDA-C822-D36B85A7DA0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580A9A7-F625-F672-FD79-14967F245600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DF5E3A7-815D-3B76-2B02-23C56AAA27E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EEEBE247-80C7-8608-9DFA-6A50F93F051A}"/>
              </a:ext>
            </a:extLst>
          </p:cNvPr>
          <p:cNvSpPr txBox="1"/>
          <p:nvPr/>
        </p:nvSpPr>
        <p:spPr>
          <a:xfrm>
            <a:off x="4781550" y="97474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259DC556-AF8F-3916-1447-55DC122F84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800" y="1828800"/>
            <a:ext cx="3581400" cy="92187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F40E7BD-09D0-5776-7D01-3DCB3686DE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8800" y="2755728"/>
            <a:ext cx="3810000" cy="100413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C6B38EF-D851-6265-4FB5-C6949AC2CA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1600" y="3908860"/>
            <a:ext cx="4800600" cy="224068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FB390526-7CCE-FA48-90E1-810953AFE5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0525" y="1676400"/>
            <a:ext cx="3262550" cy="47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4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1C24B-A32A-985A-9E99-4C9862067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096525A-36A2-C58B-CCCA-3BC65F9C470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CB06E8C-AA3C-57E3-E464-7A01ABD88ED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EA2A3E7-AB60-1B89-B612-30478C16FBF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C0F583F-8C81-3F47-32AF-4C17633BEEE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9CF07BC-E097-0B81-80F0-15C1195CA8E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ECF7FA0-985E-9608-2150-94D8D8B82EA5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088AB61-F59E-D8D7-0627-6E2500E64CBF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982504E-336C-46DE-0994-718B29C4C22F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E0747DD2-CD97-9E93-B9A6-C233B6C6F6F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2F48392-F267-F912-85C4-DFF27EE36B19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FEEF809-6E83-C2E1-3A68-BDC7F363FD75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193DB86-A458-FBAA-8C55-D3CDF66B3A89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6CF115B9-0683-A4E9-08C8-D8619B52F1E0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90CAD85-9FA3-DEA9-3AE3-E612EF2ED08A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95D2E9D7-123F-2F27-A5FC-790A8FE52EE5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574128E3-A28B-39CE-5B65-9B14337A4256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54FA156-1178-A74C-2E93-D8C683F5B7B3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ACF6EB4-E3F6-C31D-921C-74F01456C1F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5ACD7FA8-CC3A-7683-646D-71313B89289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2844758-AC1F-81D1-2AA1-E2CA3DE28397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F279D4BA-0961-4F6A-35D3-92B2A0EB3698}"/>
              </a:ext>
            </a:extLst>
          </p:cNvPr>
          <p:cNvSpPr txBox="1"/>
          <p:nvPr/>
        </p:nvSpPr>
        <p:spPr>
          <a:xfrm>
            <a:off x="4834628" y="106392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74762E1-7265-F8A5-847C-2462053738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2259" y="1637967"/>
            <a:ext cx="3184467" cy="462966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FF3FF56A-8212-2686-A102-D6C75047AC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7250" y="1664231"/>
            <a:ext cx="5282613" cy="146169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C3041DE-B86E-C4C5-D6B8-26FB771C61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3207" y="2654769"/>
            <a:ext cx="4846534" cy="129802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5D153C1-FF8D-410B-0AA2-BE422394D4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35797" y="4371835"/>
            <a:ext cx="7010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3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64AD8-5FD7-C75D-B16A-11498E722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1F64071-4F48-C5A4-05A8-E8ED8902D5D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E1BF16C-A9A2-9286-763A-9591A71A675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8332748-0B9D-91A4-8323-676A1B3BF84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749A4FF-EBA1-B1EE-456A-7F118B59A64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645D89F-5CFA-7197-A84A-26A36F560721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176BA287-4B2E-5DCC-E360-9508161D200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84AE5E1-17CC-70AA-7275-0277BB69FE07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C20CE42-3435-5972-1CD0-4A3949476285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F2C8B02-ACEB-F88D-D42E-EFD0946259A3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08BB62C2-3CEE-AD61-2CEA-D5650256A509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2415119-D880-D715-85F3-F36C5A043C0F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EA7C7BD-B383-ECD3-DFF1-9E4A8AF3200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ED31998B-6F94-87B5-F8D6-32F7284C156D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0000B40-21BD-F6DD-4686-2B6B5B24F68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8E7668C-0902-08A3-66B4-FA5D0B37A07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5DCD27BA-663F-5C3A-E3A0-6353E18D6E95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DDF6B1B-DBBA-880D-C733-BCFD70FECF78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3101733-096A-3B59-06F0-8F03C78DD14E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18143D45-B759-07D1-9D2C-27448F66747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8313FB6B-80A8-01F2-1C91-46D2C92A72DC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80A231E4-8C40-8F47-B981-4787EA0BCDC0}"/>
              </a:ext>
            </a:extLst>
          </p:cNvPr>
          <p:cNvSpPr txBox="1"/>
          <p:nvPr/>
        </p:nvSpPr>
        <p:spPr>
          <a:xfrm>
            <a:off x="4572000" y="104448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7F9EDEA5-C6A6-213D-9EA9-7513E296B3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5998" y="1863280"/>
            <a:ext cx="4038601" cy="84264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C3FF606-7691-FC9D-9417-E19B0C15E7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2593" y="3132003"/>
            <a:ext cx="4132007" cy="93374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8FBC1C2-60A5-FE4C-01D2-97B316EA76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42532" y="4382174"/>
            <a:ext cx="5545534" cy="99703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7CE25E4-0EF7-1D74-A0A6-B6CBA85789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14463" y="1676400"/>
            <a:ext cx="3046003" cy="43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27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5BB89-3EBF-CE30-0C13-0A3075E89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1773B99-5AF8-DE99-D5FB-0A6B483E0DA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E1A0C99-A3FE-1FDC-F3E9-71F17BCD2F4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95A5CFF-2295-E395-6A87-03371FF0779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8174F6F-1BC2-FFA6-CB04-4D98A4D7847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BFE637E-CB43-1830-1726-902CF619E07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CCFC71B-51C4-9E3B-AE5F-5676CD0C1D35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2FDC5F0-9E67-0686-8C27-FBF5D35AB84F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0182D3C-CDDB-F91C-9300-FAEF7C9C58BD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A6ECACA-786F-E91B-F5A1-251F769650F9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983E8D6-BA75-AB76-4E49-E7FA5FB0373C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07EDC3C-69F9-55DB-8FC5-4ED8DBB6FB5E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FBFC79D-DFB3-85D5-7C9D-A916FEE11742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312A7219-FA00-5B51-BF69-876988B3470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E26A697-1998-38A6-55BB-020E4DC1A3E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B04FF62-B879-ADDE-92A5-A89B9579A96C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68566F89-8735-F3CA-6F07-666DBBE409B5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F7F000C0-A591-EA8B-8CAB-FAD03B76FDFE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9ABA64A-C24A-CEC1-4B56-9AB4BA53FA98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99C117F-583D-3EBF-7B8A-38F61BF010F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07CFF84-C317-A0B7-8A93-1A9204A21EB4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F9810D15-A6A8-CF0E-5513-192F5E062884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9813652-68F4-6A6E-BF8C-B228CC0C38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8102" y="2109724"/>
            <a:ext cx="6115050" cy="69532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107C066-0302-EA54-E775-C803481C3A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763" y="1704911"/>
            <a:ext cx="4314825" cy="15049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BEA0B06-7DE8-5528-1C18-B02BB9A95C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4469" y="3160691"/>
            <a:ext cx="6322315" cy="91718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594E96A-EF4C-CAB1-F2AA-4D576648B1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8102" y="4433514"/>
            <a:ext cx="5715000" cy="18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7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34B0D-25A4-DC9A-0A8D-E79F23B8C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CDB78CA-2D39-7A06-17A4-C2408FEA51BE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09FC03C-312A-711F-3B35-A2A707FCBC6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3013CFB-C108-C797-762A-DFDF9BC5346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0AD6AB7-B775-0B2C-9788-4DABEFBC05E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9E4302D-6970-4B3E-0B60-F4741A1D575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56ADE03-671A-7442-3A0D-1B13CD8E2823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B2AC5F9-93D2-3CCA-581D-2DC1F56FDC88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F82B3D0-4307-0769-57F1-D855C4A7A887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D1E2AF7-C1B0-9547-A954-056D69751B94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07FF4CB3-4F3A-D617-0C56-C0F28C387698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C505121-2913-0D6D-A653-537C48A1455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3D49B87-FBB1-CEE0-EDC0-CD7960EAD19C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8B0D5B67-F56A-33B5-72DD-0E71FDF081A4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9D2D6C75-F8A8-AAC4-A9FD-8928B3A0F04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282CBC0-EA58-BD95-90C1-38620048B907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57E7191F-E8ED-603C-D42B-400E0DE02DD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3D4D0D7B-A299-BCDA-EB16-60FE27F994F2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00FDDBD6-9FE8-F1C5-233C-E476532B702F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F3695E4-E892-5850-958C-45A4A1C9F506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A585143D-475B-2DEC-1DC0-0FA64BC4F4A4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A6B9D9ED-0C0B-4889-5F90-F22ED22BC269}"/>
              </a:ext>
            </a:extLst>
          </p:cNvPr>
          <p:cNvSpPr txBox="1"/>
          <p:nvPr/>
        </p:nvSpPr>
        <p:spPr>
          <a:xfrm>
            <a:off x="4263819" y="117364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1605DFEC-AD7E-EF45-95B7-17FF416E2D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2370" y="2256550"/>
            <a:ext cx="6757515" cy="87248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1E2771E-2B29-3E79-D47C-66DB1E1FF5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5400" y="3392922"/>
            <a:ext cx="5848350" cy="5810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7A359BC-C1D1-B925-4CDA-0C8CEC2254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9539" y="4237830"/>
            <a:ext cx="6863345" cy="99880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9512F8A-D793-05CB-7E78-6EA47F5FE9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5922" y="1828800"/>
            <a:ext cx="4279878" cy="359898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0680CF2D-D392-2872-23C6-F27C329D44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63999" y="5181430"/>
            <a:ext cx="5457825" cy="63817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7F7BE61-E9F6-0F28-5476-BA025E40EE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05400" y="5977311"/>
            <a:ext cx="5641848" cy="7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90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998960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B41FAE3-F846-12F6-7D33-5B71207A74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227" y="1676400"/>
            <a:ext cx="11987751" cy="47359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E33AF-A9FD-4D9C-0E05-33F4E97BD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12E2B10-AFA2-8497-19AE-C3931503C69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4FD136A-7471-4FF0-135E-7298CE5B476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2DB32F3-B77C-3B82-0A36-6A52037757E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52CA1F0-1C86-B148-536F-5C98C6C1303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FD4F4FC-2A2C-4BB1-C4B0-537484912DC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426DB52-0B2E-13ED-B6D3-4D3628E7EC6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86EEA33-0AEC-E138-DC65-5097659256DB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18FF10E-DD7E-CF83-252F-0975E3E9446A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AA403B8-9B98-78B5-402B-963460D47B0A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2569F7F-56CE-AFF8-75B8-377132711FF5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151BAA9-9C39-C7D4-6EC5-E444B5CF1E35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2331F96-29B3-A28F-E48C-123889AE16D8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EEA40AC-2E61-05B5-3CD6-CD2328C9D15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86735F4-6F4F-FEDF-3F0C-8B0844D7AEA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D8B61D9-024B-CDA6-F0F6-0B3E21DD5CC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0CA2A2E-5C30-44DE-60A3-C7AB0AC7B6D2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3A29E25C-8791-BDEF-5FF2-BC8B9C4EB92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9A97882-9FB2-A130-6B39-785E5B8F9D4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8B888C2-2297-CDFC-73EE-2B26A129DE08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08F89C1A-5B28-4807-0196-D082FCBDC9AD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5578ADD5-EBDE-88B7-482C-B4E4B9BFB598}"/>
              </a:ext>
            </a:extLst>
          </p:cNvPr>
          <p:cNvSpPr txBox="1"/>
          <p:nvPr/>
        </p:nvSpPr>
        <p:spPr>
          <a:xfrm>
            <a:off x="4838699" y="9989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1E6F2E9-C30B-7CA3-E002-97F880D6D4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293" y="2514600"/>
            <a:ext cx="1121437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2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D63A28D-CE23-708D-A811-DB2CD61C96AA}"/>
              </a:ext>
            </a:extLst>
          </p:cNvPr>
          <p:cNvSpPr txBox="1"/>
          <p:nvPr/>
        </p:nvSpPr>
        <p:spPr>
          <a:xfrm>
            <a:off x="1083053" y="5551996"/>
            <a:ext cx="967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/>
              <a:t>1.</a:t>
            </a:r>
            <a:r>
              <a:rPr lang="zh-CN" altLang="en-US" dirty="0"/>
              <a:t>Unfortunately, though large efforts have been made, current solutions may </a:t>
            </a:r>
            <a:r>
              <a:rPr lang="zh-CN" altLang="en-US" dirty="0">
                <a:solidFill>
                  <a:srgbClr val="FF0000"/>
                </a:solidFill>
              </a:rPr>
              <a:t>fail to describe the diversity and uncertainty inherent in user preferences </a:t>
            </a:r>
            <a:r>
              <a:rPr lang="zh-CN" altLang="en-US" dirty="0"/>
              <a:t>with only tag-driven profiles.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729FD8BF-A644-8B84-F939-26CA51961F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8288" y="2040110"/>
            <a:ext cx="6195424" cy="335906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2BE0D-74B4-C4A7-9947-538E5AF76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EEB3509-5043-C289-1617-394D026F6F7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1117532-F18A-CCAD-1246-0E150B917CF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DB46239-79FD-9671-C06C-1F478B99935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6CDF4B6-D569-4685-109F-89643D217E7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A2C78E2-BC7D-4833-D08E-E5413F71073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AC16CBC-CBA4-2ACC-A792-570CD46EC08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42D0363-06DD-406C-592F-73A915F4E69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6CCE494-2A1D-19F3-4638-A4EDC84FCAE6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10186F1-3821-B6CF-E2B2-B1E9E5DDE5C9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1530742-97E7-F035-14A5-44D1AA8F7F6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3E21B38-60D1-5A3A-BC6B-D71298358660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D667F48-AB1A-068E-EAE8-5FD60A10FD0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2B7F68B3-1EBE-C55F-2BB7-ED4BDF8FDDA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79A026-9BED-F5F7-2D8E-D94FC16DB38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BD493E6-1913-77D5-BDC6-449B7EC681C7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BCC1297-21C8-ED5A-6451-5FD6B07D3769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91988FB-FE42-7B89-31C8-BEFBF7F3AE92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87862B2A-286E-F5FB-AECA-B8F21C29FB3C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EE18855-666C-6509-B60B-2CFB086C271D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A35A9BD-574C-4D74-9F10-9DACD0E1B30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BD778542-C269-222D-4BC7-1203A2C7CDD8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DB0C7FF-5968-C309-3148-5F27A76BFA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5755" y="2453905"/>
            <a:ext cx="1054249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78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B9E6D-2A19-586E-17DB-2B60573A2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EA5EFB-7A1F-47A7-3B4B-1828981B86E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A327E17-34AD-979D-B570-018F44B6F55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9A2ABF0-22A4-742B-0AA1-D986B1BCE0B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E4F994E-5E96-478B-3DA8-016703EAC96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00E4D94-5E26-E8CC-5C83-B05E03E9FFE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E15647D-DD86-8891-33B4-8CD789E7755E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6283AE1-8AC4-9E52-9C7E-24966DC9C6C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9FD9168-6403-F754-1B0A-F3928C7C237D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CF62E32-FC55-D9F6-253E-351535111C6B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FB6DF2E1-EB53-2678-C1AA-7064782B3B9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4EF3EF9-5C4E-DC56-D059-0488EE171EC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AA82F4C-DBCE-F742-F35A-01337F4D7707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A03FA25-230E-9C82-D2CB-8438FF4B08A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2B88317-4B6C-BD14-5801-40E4A1D2493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B987B81-663C-D997-E78B-FBA1E7513301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1D86429-FB48-DE0D-6CD2-6B763DDC5215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2D47933A-AF38-8169-A981-405E24B9F0F1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8AC2D9A-A404-4D68-357D-2A560C4B88B3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9502709-F28C-9760-9B9D-E66EF119D485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E89396A-474E-583A-188F-97109D28EE8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1DE5917E-5FA0-65E3-14F2-54D1D9798B82}"/>
              </a:ext>
            </a:extLst>
          </p:cNvPr>
          <p:cNvSpPr txBox="1"/>
          <p:nvPr/>
        </p:nvSpPr>
        <p:spPr>
          <a:xfrm>
            <a:off x="4838699" y="115480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A2C8565-4F7E-657A-82CB-93AA9A424D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057400"/>
            <a:ext cx="12192000" cy="32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43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344A-B426-E6C8-ACD3-572CB39B5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0757150-2381-0A33-030A-93EB1CE8E74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44EA3DB-27C4-A853-4A00-1B6ACC3A0F9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D2F80BC-9792-6CF3-5221-52290933A41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057B315-0603-AEF9-34EA-9BEAEB6DCE1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9E9145A-FBF8-882B-FF7B-CEF94CBA882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DEAD2783-7F3E-8FAB-ECEC-C31E9F2EC40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A1B5D17-5F76-92EB-1EC7-1199A2307BD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328AD7A-5498-F6CE-276E-52BD56FF6877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678E27A-D390-E268-8862-ADE9E990F72B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193CF775-67C5-31F3-46E4-A6CE917AF0C6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F0D55BB-4C10-B780-EC34-0E8C18E0696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8BC26DC-922D-BCA2-4DC6-F866A1FC46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3A1CBDC6-9DF0-A6F5-4798-AA4B02952CC6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5810309-0962-6A76-8999-532D498DF02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E803FD6-EBE4-BD96-5FDA-133E8F008515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A3E3F06-53AC-259C-1AD9-C02AF62B766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20600978-2899-ECE0-0BB5-067BD272571E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2D383B2-8988-BFAE-ABED-D9429637A6B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E419EDB-1433-4CA8-E4C3-9E19B527753E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B1C6102-3614-754F-098C-4F53A6978D1D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8E6E4DB6-5403-2D76-92DF-7D8B0CE56DD3}"/>
              </a:ext>
            </a:extLst>
          </p:cNvPr>
          <p:cNvSpPr txBox="1"/>
          <p:nvPr/>
        </p:nvSpPr>
        <p:spPr>
          <a:xfrm>
            <a:off x="4838699" y="115480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9A235B8-733C-3435-42B5-4E18B3159A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600" y="1728847"/>
            <a:ext cx="6306616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04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D123B-DE57-8D60-01BB-EB4A9A531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40A9132-F2DB-77F9-14CF-AA5B82543C80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8E68593-08D4-80AF-98F8-288EBE05A4B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72170C2-3388-437D-C4D2-20915080B88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5B77CA6-A8A0-1D40-45AE-1F5F545E952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7EF0B18-337B-FB99-937D-62386EF67D5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24CA7B03-A47F-95ED-C2B9-B3C7783E4818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5541889-25ED-A51A-84CE-6A24D395F267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8764211-E884-CB63-DA84-FA5CDD8C6D08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729DA9A-CE7B-5031-F790-D43B151B735C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65B41F4-A3D5-2142-8428-AB0BC2BACAD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3889B49-0739-23BD-2A35-9BEB5EEC92E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8343D4C-6054-692E-A8DA-80E61E0DD9F8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5925C4E0-18E7-2726-6579-D37E652E54B3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9255F76-C3E1-59E7-8D9D-F293A75EDEF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01DC5DE9-4C4C-A13F-D605-D6E524E0F8A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6216114-1130-0249-5DBE-EA84C578BC7D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25E7D0F-4E40-38B5-2251-E5BB6DDC67C0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CF14EF2-FA17-018A-2E69-9C161A1168B3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E8921AB-5A1F-407B-A461-95A3819D1538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8B69225-4041-97FF-E85A-36E0162CBAEB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AB11DE54-98B4-FB4C-FBBA-E71100D944F7}"/>
              </a:ext>
            </a:extLst>
          </p:cNvPr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4FC8CC6-6CD3-357F-6D16-1CB70C1C2C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3429" y="1752817"/>
            <a:ext cx="6837428" cy="3930286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6BCCC7F7-3652-6052-3433-CB6DB01D5BDD}"/>
              </a:ext>
            </a:extLst>
          </p:cNvPr>
          <p:cNvSpPr txBox="1"/>
          <p:nvPr/>
        </p:nvSpPr>
        <p:spPr>
          <a:xfrm>
            <a:off x="1275892" y="5705963"/>
            <a:ext cx="101125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However, defect still exists as these approaches are </a:t>
            </a:r>
            <a:r>
              <a:rPr lang="zh-CN" altLang="en-US" dirty="0">
                <a:solidFill>
                  <a:srgbClr val="FF0000"/>
                </a:solidFill>
              </a:rPr>
              <a:t>incapable of capturing high-order neighbor signals</a:t>
            </a:r>
            <a:r>
              <a:rPr lang="zh-CN" altLang="en-US" dirty="0"/>
              <a:t>, i.e., semantic-rich multi-hop relations within the user-tag-item tripartite graph, which </a:t>
            </a:r>
            <a:r>
              <a:rPr lang="zh-CN" altLang="en-US" dirty="0">
                <a:solidFill>
                  <a:srgbClr val="FF0000"/>
                </a:solidFill>
              </a:rPr>
              <a:t>severely limits the effectiveness of user modeling</a:t>
            </a:r>
            <a:r>
              <a:rPr lang="zh-CN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19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D3DE6-1116-30E8-2390-572578C5A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55A022A-D4DF-8DD1-4F21-2BD8FAD230D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3AFC1B4-5125-5E17-C556-0E39FF5DEED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CFC469D-C18D-4D55-045B-C376D75579D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8690EFC-779F-A822-39F1-FFA59E4B0F8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0629FA0-CB49-55A6-5784-92935554285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282509CA-DB6A-BDF0-8E01-B58E40BD0818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C914A69-FBE7-2724-7BF9-502C5E02044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0D1AB26-2999-8A67-6DE2-F08B02236612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1041B23-72C6-E406-17F2-ADFC36824602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B1EB103C-5C6A-3261-67C2-32C742BAF676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A0509A3-1A4B-FFDE-198B-A840A9528CF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86B6351-A379-D283-D959-74621169D24F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B798B785-84A2-7C71-DB95-5C76866D68E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65DE114-CC26-9CF7-50CC-573A22FC050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9BDBEF8-728E-0E34-D655-752361D421A3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54CE198C-2EFC-8BF4-4800-CFC6DB09D7FA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F28C5910-3BBD-2A9B-EFD7-E6B8F5F0C1D7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230F62CE-F91F-2928-F4A0-03F002715718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9CD2D95-A537-9803-0C59-7F336F13FF30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533839F-1A10-4CD1-72AD-DDF6E3BFCBCC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A90FF0D4-99F1-C5A0-CF7E-CEFC2860A719}"/>
              </a:ext>
            </a:extLst>
          </p:cNvPr>
          <p:cNvSpPr txBox="1"/>
          <p:nvPr/>
        </p:nvSpPr>
        <p:spPr>
          <a:xfrm>
            <a:off x="3171189" y="990600"/>
            <a:ext cx="5849620" cy="11945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Motive</a:t>
            </a:r>
          </a:p>
          <a:p>
            <a:pPr marL="61595" algn="ctr">
              <a:lnSpc>
                <a:spcPct val="100000"/>
              </a:lnSpc>
              <a:spcBef>
                <a:spcPts val="95"/>
              </a:spcBef>
            </a:pP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7447C9C-E838-B883-9A4E-AD2BDC5AB6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824" y="2453588"/>
            <a:ext cx="3521186" cy="225536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51E689C-007C-0F45-E688-C73A48B0E0D7}"/>
              </a:ext>
            </a:extLst>
          </p:cNvPr>
          <p:cNvSpPr txBox="1"/>
          <p:nvPr/>
        </p:nvSpPr>
        <p:spPr>
          <a:xfrm>
            <a:off x="1284147" y="5134495"/>
            <a:ext cx="6167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embedding = [0.1]</a:t>
            </a:r>
            <a:endParaRPr lang="zh-CN" altLang="en-US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E3CD7229-DB73-396F-B02F-2CD1A62D5D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7800" y="2125058"/>
            <a:ext cx="3031747" cy="306440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C5A2F983-1F32-8D64-6147-DF33F12492B2}"/>
              </a:ext>
            </a:extLst>
          </p:cNvPr>
          <p:cNvSpPr txBox="1"/>
          <p:nvPr/>
        </p:nvSpPr>
        <p:spPr>
          <a:xfrm>
            <a:off x="4953000" y="5136019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embedding = [0.1,0.2]</a:t>
            </a:r>
            <a:endParaRPr lang="zh-CN" altLang="en-US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5A6849F-E3BF-B8A1-CA4E-1EC46B7D0D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1761" y="1996039"/>
            <a:ext cx="3231391" cy="3084300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A6857042-9AAC-3416-AE28-1F1FB79E0D97}"/>
              </a:ext>
            </a:extLst>
          </p:cNvPr>
          <p:cNvSpPr txBox="1"/>
          <p:nvPr/>
        </p:nvSpPr>
        <p:spPr>
          <a:xfrm>
            <a:off x="8625167" y="5080339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embedding = [0.1,0.2,0.3]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D7B6669-8AAD-A25C-41F2-A97CF02DC538}"/>
              </a:ext>
            </a:extLst>
          </p:cNvPr>
          <p:cNvSpPr txBox="1"/>
          <p:nvPr/>
        </p:nvSpPr>
        <p:spPr>
          <a:xfrm>
            <a:off x="1082503" y="5954588"/>
            <a:ext cx="6167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多维</a:t>
            </a:r>
            <a:r>
              <a:rPr lang="en-US" altLang="zh-CN" dirty="0"/>
              <a:t>embedding = [0.1,0.2,0.3,0.4,0.5]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050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FA85C-C292-9363-0B00-F27F92058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6D75DB-2631-E276-EBB4-7B9F138BEB1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0B0BD4F-6B81-7721-CF9E-BC7C17EC0B7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C8AC435-169F-FD02-BB05-6319552924F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CA8A71E-0E91-74DA-4178-E6323634658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76672DB-5E09-E417-10D9-43FFAEE22A2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BA5E0E6-D87A-B584-EA3D-8F7F06805AE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CF2199D-C0EC-08C8-F9B2-D98F0EBEEAE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0E9FE6C-B1ED-32FD-7C47-4143BB72E9DF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137625D-C837-1754-67D0-7AD5C9DD3002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58ABE864-BEFD-B784-BEDF-AFE39F6C74C8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44FF0D7-618E-5F47-2D20-53DC9319F414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294775B-CA20-9309-4B35-95B55B0352F4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AC3A0BA1-1739-1010-0677-2FE293EB058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6F253FF-7F67-32BC-193F-7E7D0203D68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49FF1929-7FAC-8BFF-3990-9856C1ECA988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49EFE4C-CC68-2ADD-368B-5A08692C503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AFC5A1D6-6CA8-9C1B-ECE1-198EBDD23505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14E3431-FD91-1E3E-594A-1CB2D870BFF7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740CE3A2-C0E6-3FDA-216F-71E91B5F8662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732ADE3F-87C9-7A8B-62FA-029D36F17AB7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299C33FE-DA79-E17A-53D0-09C17ACF5C49}"/>
              </a:ext>
            </a:extLst>
          </p:cNvPr>
          <p:cNvSpPr txBox="1"/>
          <p:nvPr/>
        </p:nvSpPr>
        <p:spPr>
          <a:xfrm>
            <a:off x="3171189" y="990600"/>
            <a:ext cx="5849620" cy="11945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Motive</a:t>
            </a:r>
          </a:p>
          <a:p>
            <a:pPr marL="61595" algn="ctr">
              <a:lnSpc>
                <a:spcPct val="100000"/>
              </a:lnSpc>
              <a:spcBef>
                <a:spcPts val="95"/>
              </a:spcBef>
            </a:pP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793CCDC-DBD3-E23F-9553-708CDA070BA4}"/>
              </a:ext>
            </a:extLst>
          </p:cNvPr>
          <p:cNvSpPr txBox="1"/>
          <p:nvPr/>
        </p:nvSpPr>
        <p:spPr>
          <a:xfrm>
            <a:off x="1386713" y="5080339"/>
            <a:ext cx="6167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center=[1.0]</a:t>
            </a:r>
          </a:p>
          <a:p>
            <a:r>
              <a:rPr lang="en-US" altLang="zh-CN" dirty="0"/>
              <a:t>offset=[1.0]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5B177E2-786B-6E9A-E5A4-D264A5D803B7}"/>
              </a:ext>
            </a:extLst>
          </p:cNvPr>
          <p:cNvSpPr txBox="1"/>
          <p:nvPr/>
        </p:nvSpPr>
        <p:spPr>
          <a:xfrm>
            <a:off x="1112320" y="5795414"/>
            <a:ext cx="61672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高维</a:t>
            </a:r>
            <a:r>
              <a:rPr lang="en-US" altLang="zh-CN" dirty="0"/>
              <a:t>box</a:t>
            </a:r>
          </a:p>
          <a:p>
            <a:r>
              <a:rPr lang="en-US" altLang="zh-CN" dirty="0"/>
              <a:t>center = [1.0, 1.0, 1.0,1.0,1.0]</a:t>
            </a:r>
          </a:p>
          <a:p>
            <a:r>
              <a:rPr lang="en-US" altLang="zh-CN" dirty="0"/>
              <a:t>offset = [0.5, 0.5, 0.5,0.5,0.5]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C5FFF00-FA1C-4200-6572-79881AE06F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134" y="2359093"/>
            <a:ext cx="4033378" cy="2151856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38E9E751-A1AA-3A3B-96EE-B71D2F5C13AF}"/>
              </a:ext>
            </a:extLst>
          </p:cNvPr>
          <p:cNvSpPr txBox="1"/>
          <p:nvPr/>
        </p:nvSpPr>
        <p:spPr>
          <a:xfrm>
            <a:off x="5442989" y="5035124"/>
            <a:ext cx="278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center = [1.0, 1.0] </a:t>
            </a:r>
          </a:p>
          <a:p>
            <a:r>
              <a:rPr lang="en-US" altLang="zh-CN" dirty="0"/>
              <a:t>offset = [1.0, 0.5]</a:t>
            </a:r>
            <a:endParaRPr lang="zh-CN" altLang="en-US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91B0D9E-DB51-3AD5-6636-7C5AD73862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9393" y="1934526"/>
            <a:ext cx="3025499" cy="298663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D06C8DC9-42CE-3582-5C73-DA644E67C5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2000" y="1777195"/>
            <a:ext cx="3264287" cy="3084728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92DAD21B-F007-994A-F462-B292CB2F63CC}"/>
              </a:ext>
            </a:extLst>
          </p:cNvPr>
          <p:cNvSpPr txBox="1"/>
          <p:nvPr/>
        </p:nvSpPr>
        <p:spPr>
          <a:xfrm>
            <a:off x="8859972" y="5035590"/>
            <a:ext cx="6167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center = [1.0, 1.0, 1.0]</a:t>
            </a:r>
          </a:p>
          <a:p>
            <a:r>
              <a:rPr lang="en-US" altLang="zh-CN" dirty="0"/>
              <a:t>offset = [0.5, 0.5, 0.5]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214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55095-15BF-7A4A-A8C6-CBF272172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CD1A2B-32DF-0584-71D3-227162C7676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E0E47D2-A129-806E-8204-BDE2A0D1513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2844EF1-14E8-A4D4-74E1-6F8D6805ADD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4175CF3-CBEB-8571-81B6-934C604D355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38A3F93-C8AF-71DF-0E27-72688A36DCC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FBB3A30-C55B-BF97-060E-632C2592392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85D0971-7DDB-9540-CB43-DB200928B20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A7EE1A8-8665-EFD3-CDA1-43EA21E4F193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89975B5-0358-E075-A2B6-E3E7DD4AD07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63DC8B95-020F-DC2E-23C7-386BEE4ABBAA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00906CF-B3EF-4DE6-20B7-6EF446E66756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2004152-CA3F-BA83-A81B-668891A4EEEF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86CFFF32-F74C-7BE7-F298-74A9BACA6961}"/>
              </a:ext>
            </a:extLst>
          </p:cNvPr>
          <p:cNvGrpSpPr/>
          <p:nvPr/>
        </p:nvGrpSpPr>
        <p:grpSpPr>
          <a:xfrm>
            <a:off x="3643" y="50579"/>
            <a:ext cx="12192000" cy="884328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F9E9579-0743-A79F-C889-5A1D4FF3BF4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D2407A9-89BE-06AB-AEA3-7A4CF4383C2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236D3E2-4D1D-06D7-7D51-3578B338FAFF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1B1DCDC-3825-7444-BA98-462880A4663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70C3229-28DB-CFFB-B0CB-7E9DBA89BED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92966390-9C40-13C4-D957-A65A73D91FF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80A7643-9756-3583-BD85-C5CE57BA3FFD}"/>
              </a:ext>
            </a:extLst>
          </p:cNvPr>
          <p:cNvSpPr txBox="1"/>
          <p:nvPr/>
        </p:nvSpPr>
        <p:spPr>
          <a:xfrm>
            <a:off x="9050301" y="107030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227E73FA-93F3-10BE-DA6A-77EAFB653BD2}"/>
              </a:ext>
            </a:extLst>
          </p:cNvPr>
          <p:cNvSpPr txBox="1"/>
          <p:nvPr/>
        </p:nvSpPr>
        <p:spPr>
          <a:xfrm>
            <a:off x="4838699" y="880491"/>
            <a:ext cx="23241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54627311-ACE1-D1C0-6B75-3F0E10D6E4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600" y="1336293"/>
            <a:ext cx="9334500" cy="539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43" y="50579"/>
            <a:ext cx="12192000" cy="884328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50301" y="107030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880491"/>
            <a:ext cx="23241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55A3122-369E-CE28-618D-63BCB72E4E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600" y="1336293"/>
            <a:ext cx="9334500" cy="539299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8A2CC0-DC94-6E90-4F86-B47F5ACB67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6600" y="4114800"/>
            <a:ext cx="930262" cy="38760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C72E7E6-334A-DAB8-ABE5-DE3423A37A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14589" y="4110371"/>
            <a:ext cx="930261" cy="3920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60476-3E25-1C47-1748-06C27946B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074E843-ADE4-91A3-C6AF-8FEE61E26BE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888D639-0CF4-65C5-CE89-735103B915A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9D3CDD9-BDE8-C71B-64B8-1DE3FAF38312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B408FA7-15C1-79BA-36C8-7C4736535AD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F8896A3-7E22-E73A-CBD8-7C90F1002E2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0B09674-3AFB-0597-EA2C-717132928245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92BAB22-6909-F0EF-311E-DB3D18C39CDB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FA96992-F511-FC4F-0518-726BCB4D1D5A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A39C386-06C1-9316-A9E4-89C6F180D0E3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95F528A-A1E5-6DAC-5CA1-13EE84BD26B3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A862811-DA4C-9940-FF77-9C180A8BA1B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D4F2DBE-1D7B-52AE-87D0-C958EE3CCD7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1A90CE04-69BA-E6E4-3811-07D7652DBFAE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3362741-8841-150C-9522-79202F7CC1FA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2ED39F7-E91A-17C0-CC18-4E981F58345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D90C57F-F112-FD25-D0E8-3158C0AF4D7D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FC01EDF2-2E3E-B4E5-3B59-DC8231EE5857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E17816B-D5FB-C396-31CD-70B5A4F2405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369DB9C-623B-DE80-E936-6759239DAA61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BA6B4164-ACBA-B5FE-1FBF-47080A0D1CA7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A46F636B-CD03-5EBE-841A-61F9C7EEDE32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8EB37B9-5B96-36D3-7412-3C13F91D0F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3" y="1828800"/>
            <a:ext cx="10492260" cy="44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6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C7556-5EDD-4D58-8231-F86582A8D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30566D6-1C93-2795-1EB7-38E64DF689A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26C86FD-BA81-8B21-9B89-EE9CCC1AE21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C3F27D9-100A-CE68-6CB8-7F16743BCF0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17F4098-1E08-470C-E450-011FAE75765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26AD6CF-60C4-3611-A94D-A167FB5119B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BAA66A6-2F48-0B99-D832-AEBBF760B794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D85E19C-8895-D645-C674-6BC6E69109DF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E57767C-C215-9653-E5DD-16C31B91789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CC6E59B-B3DF-200A-123B-C2C8EE0CA258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24059699-137D-6E24-8438-91F4C947CCCF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471CF33-0096-936D-D158-0062F8ABA74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7D8C8A9-3015-396F-DD2C-B814392DE14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7E2FEB2E-FDE6-2EF1-6246-C5ED7EEED360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A4443B8-C989-0BAA-C9EC-47548FFB62E0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2CCF75E0-0939-31B5-B4B3-7EE21573CE9F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996EFC23-F174-01FD-B27C-44B33776525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9C26CEF0-A592-71A8-27B6-5E76A7686F13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7A67338-09B4-D53F-0E02-5BC61822C688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E6BCB100-64EF-BDC4-6C09-C50CBFA369EC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EA9401A-3CA4-C07F-E8DB-7ADCB8CEECF4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4983176A-DF3B-B52B-AF4B-AD2283AC9D32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CAB595D6-95D2-1D74-34B2-E926C6F58B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11033761" cy="37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04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1118</Words>
  <Application>Microsoft Office PowerPoint</Application>
  <PresentationFormat>宽屏</PresentationFormat>
  <Paragraphs>341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bobo _</cp:lastModifiedBy>
  <cp:revision>360</cp:revision>
  <dcterms:created xsi:type="dcterms:W3CDTF">2023-09-17T03:47:00Z</dcterms:created>
  <dcterms:modified xsi:type="dcterms:W3CDTF">2024-12-22T08:46:22Z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2023-09-21T08:00:00Z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